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8"/>
  </p:notesMasterIdLst>
  <p:sldIdLst>
    <p:sldId id="263" r:id="rId2"/>
    <p:sldId id="265" r:id="rId3"/>
    <p:sldId id="260" r:id="rId4"/>
    <p:sldId id="261" r:id="rId5"/>
    <p:sldId id="262" r:id="rId6"/>
    <p:sldId id="264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27" autoAdjust="0"/>
    <p:restoredTop sz="94668"/>
  </p:normalViewPr>
  <p:slideViewPr>
    <p:cSldViewPr snapToGrid="0">
      <p:cViewPr varScale="1">
        <p:scale>
          <a:sx n="90" d="100"/>
          <a:sy n="90" d="100"/>
        </p:scale>
        <p:origin x="216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jp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L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645A88-DBC9-0046-AA51-27D583EE60F3}" type="datetimeFigureOut">
              <a:rPr lang="en-LU" smtClean="0"/>
              <a:t>29/08/2024</a:t>
            </a:fld>
            <a:endParaRPr lang="en-L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L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L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5B34B3-671F-AE42-B19B-93D08F8B5FE3}" type="slidenum">
              <a:rPr lang="en-LU" smtClean="0"/>
              <a:t>‹#›</a:t>
            </a:fld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4112770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5B34B3-671F-AE42-B19B-93D08F8B5FE3}" type="slidenum">
              <a:rPr lang="en-LU" smtClean="0"/>
              <a:t>3</a:t>
            </a:fld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1823772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959405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9413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4474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8581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09775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0093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6369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5186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4362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5196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1741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6210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5B6D324E-2D03-4162-AF1E-D5E32234E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LU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7C14F3-02B3-460A-FA78-91A25D3D3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7489" y="640080"/>
            <a:ext cx="3075836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/>
              <a:t>BIP - HackYourCoffeemachine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B67D982-25C5-4CC2-AA64-276BE3B2C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LU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DFC1D13-7AAC-5836-7579-62069777A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7489" y="2301555"/>
            <a:ext cx="3075836" cy="3878582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sz="1600"/>
              <a:t>Group C</a:t>
            </a:r>
          </a:p>
          <a:p>
            <a:pPr marL="160020" indent="-182880"/>
            <a:r>
              <a:rPr lang="en-US" sz="1600"/>
              <a:t>							</a:t>
            </a:r>
          </a:p>
          <a:p>
            <a:pPr marL="160020" indent="-182880"/>
            <a:r>
              <a:rPr lang="en-US" sz="1600"/>
              <a:t>	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endParaRPr lang="en-US" sz="16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2D0695-7FF0-37C2-0C67-AC3199F212A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6" r="-2" b="8677"/>
          <a:stretch/>
        </p:blipFill>
        <p:spPr>
          <a:xfrm>
            <a:off x="4639057" y="10"/>
            <a:ext cx="755294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849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5B6D324E-2D03-4162-AF1E-D5E32234E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7C14F3-02B3-460A-FA78-91A25D3D3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9032" y="365760"/>
            <a:ext cx="5997678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dirty="0"/>
              <a:t>Akshat Gupta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0C2BF78-EE5B-49C7-ADD9-58CDBD13E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DFC1D13-7AAC-5836-7579-62069777A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1139" y="2005739"/>
            <a:ext cx="6015571" cy="417439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Age:		19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Studies:		Artificial Intelligence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University:		SAMK 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Semester:		3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Hobbies: 		Meeting new people, 			Basketball, Cooking							</a:t>
            </a:r>
          </a:p>
          <a:p>
            <a:pPr marL="160020" indent="-182880"/>
            <a:r>
              <a:rPr lang="en-US" dirty="0"/>
              <a:t>	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 descr="A person standing on a bridge by water&#10;&#10;Description automatically generated">
            <a:extLst>
              <a:ext uri="{FF2B5EF4-FFF2-40B4-BE49-F238E27FC236}">
                <a16:creationId xmlns:a16="http://schemas.microsoft.com/office/drawing/2014/main" id="{211AB165-C3DB-9108-CB91-B6DC2591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3" r="5668"/>
          <a:stretch/>
        </p:blipFill>
        <p:spPr>
          <a:xfrm>
            <a:off x="7538689" y="10"/>
            <a:ext cx="465331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737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B6D324E-2D03-4162-AF1E-D5E32234E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7C14F3-02B3-460A-FA78-91A25D3D3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9032" y="365760"/>
            <a:ext cx="5997678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dirty="0"/>
              <a:t>Ben Cloos</a:t>
            </a: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60C2BF78-EE5B-49C7-ADD9-58CDBD13E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DFC1D13-7AAC-5836-7579-62069777A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1139" y="2005739"/>
            <a:ext cx="6188144" cy="417439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Age:		24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Studies:		Mechatronics – M.Sc.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University:		</a:t>
            </a:r>
            <a:r>
              <a:rPr lang="en-US" dirty="0" err="1"/>
              <a:t>Fachhochschule</a:t>
            </a:r>
            <a:r>
              <a:rPr lang="en-US" dirty="0"/>
              <a:t> Aachen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Semester:		2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Hobbies: 		Photography, Scouting, 			3D Printing					</a:t>
            </a:r>
          </a:p>
          <a:p>
            <a:pPr marL="160020"/>
            <a:r>
              <a:rPr lang="en-US" dirty="0"/>
              <a:t>	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 descr="A person wearing glasses smiling&#10;&#10;Description automatically generated">
            <a:extLst>
              <a:ext uri="{FF2B5EF4-FFF2-40B4-BE49-F238E27FC236}">
                <a16:creationId xmlns:a16="http://schemas.microsoft.com/office/drawing/2014/main" id="{7D831F3D-48A4-DE1C-BDE9-A2282D15EA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404653" y="994630"/>
            <a:ext cx="6858000" cy="48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985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B6D324E-2D03-4162-AF1E-D5E32234E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7C14F3-02B3-460A-FA78-91A25D3D3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9032" y="365760"/>
            <a:ext cx="5997678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dirty="0"/>
              <a:t>Dries </a:t>
            </a:r>
            <a:r>
              <a:rPr lang="en-US" sz="4400" dirty="0" err="1"/>
              <a:t>Nuttin</a:t>
            </a:r>
            <a:endParaRPr lang="en-US" sz="4400" dirty="0"/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60C2BF78-EE5B-49C7-ADD9-58CDBD13E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pic>
        <p:nvPicPr>
          <p:cNvPr id="4" name="Picture 3" descr="A person standing in front of a stone building&#10;&#10;Description automatically generated">
            <a:extLst>
              <a:ext uri="{FF2B5EF4-FFF2-40B4-BE49-F238E27FC236}">
                <a16:creationId xmlns:a16="http://schemas.microsoft.com/office/drawing/2014/main" id="{8B9F8703-8701-8747-BA12-38EE51ADEA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24" r="19490"/>
          <a:stretch/>
        </p:blipFill>
        <p:spPr>
          <a:xfrm>
            <a:off x="7538689" y="10"/>
            <a:ext cx="4653311" cy="6857990"/>
          </a:xfrm>
          <a:prstGeom prst="rect">
            <a:avLst/>
          </a:prstGeom>
        </p:spPr>
      </p:pic>
      <p:sp>
        <p:nvSpPr>
          <p:cNvPr id="8" name="Untertitel 2">
            <a:extLst>
              <a:ext uri="{FF2B5EF4-FFF2-40B4-BE49-F238E27FC236}">
                <a16:creationId xmlns:a16="http://schemas.microsoft.com/office/drawing/2014/main" id="{796B8AB5-789F-6134-E707-61E450ABF49E}"/>
              </a:ext>
            </a:extLst>
          </p:cNvPr>
          <p:cNvSpPr txBox="1">
            <a:spLocks/>
          </p:cNvSpPr>
          <p:nvPr/>
        </p:nvSpPr>
        <p:spPr>
          <a:xfrm>
            <a:off x="1211139" y="2005739"/>
            <a:ext cx="6015571" cy="4174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Age:		22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Studies:		Electronics-ICT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University:		PXL Hasselt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Semester:		4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Hobbies: 		Playing music, 				Cooking, Electronics								</a:t>
            </a:r>
          </a:p>
          <a:p>
            <a:pPr marL="160020"/>
            <a:r>
              <a:rPr lang="en-US" dirty="0"/>
              <a:t>				</a:t>
            </a:r>
          </a:p>
          <a:p>
            <a:pPr marL="342900" indent="-182880">
              <a:buFont typeface="Arial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785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B6D324E-2D03-4162-AF1E-D5E32234E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7C14F3-02B3-460A-FA78-91A25D3D3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9032" y="365760"/>
            <a:ext cx="5997678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/>
              <a:t>Katharina Jaeger</a:t>
            </a: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60C2BF78-EE5B-49C7-ADD9-58CDBD13E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DFC1D13-7AAC-5836-7579-62069777A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1139" y="2005739"/>
            <a:ext cx="6015571" cy="4174398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Age:		20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Studies:		Industrial Engineering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University:		Hochschule Bielefeld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Semester:		4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Hobbies: 		playing the accordion			youth leader					hiking													</a:t>
            </a:r>
          </a:p>
          <a:p>
            <a:pPr marL="160020"/>
            <a:r>
              <a:rPr lang="en-US" dirty="0"/>
              <a:t>	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Grafik 3" descr="Ein Bild, das Menschliches Gesicht, Person, Lächeln, Wand enthält.&#10;&#10;Automatisch generierte Beschreibung">
            <a:extLst>
              <a:ext uri="{FF2B5EF4-FFF2-40B4-BE49-F238E27FC236}">
                <a16:creationId xmlns:a16="http://schemas.microsoft.com/office/drawing/2014/main" id="{E05A541F-92E4-6398-77A5-468FE797EE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730"/>
          <a:stretch/>
        </p:blipFill>
        <p:spPr>
          <a:xfrm flipH="1">
            <a:off x="7538689" y="10"/>
            <a:ext cx="465331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438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B6D324E-2D03-4162-AF1E-D5E32234E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60C2BF78-EE5B-49C7-ADD9-58CDBD13E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F1A2C8D5-B680-E921-DA01-66A62490B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63A3A0C1-C33F-3824-CADF-9FCD7D52B216}"/>
              </a:ext>
            </a:extLst>
          </p:cNvPr>
          <p:cNvSpPr txBox="1"/>
          <p:nvPr/>
        </p:nvSpPr>
        <p:spPr>
          <a:xfrm>
            <a:off x="1094791" y="2951946"/>
            <a:ext cx="390641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err="1"/>
              <a:t>Thank</a:t>
            </a:r>
            <a:r>
              <a:rPr lang="de-DE" sz="2800" dirty="0"/>
              <a:t> </a:t>
            </a:r>
            <a:r>
              <a:rPr lang="de-DE" sz="2800" dirty="0" err="1"/>
              <a:t>you</a:t>
            </a:r>
            <a:r>
              <a:rPr lang="de-DE" sz="2800" dirty="0"/>
              <a:t> </a:t>
            </a:r>
            <a:r>
              <a:rPr lang="de-DE" sz="2800" dirty="0" err="1"/>
              <a:t>for</a:t>
            </a:r>
            <a:r>
              <a:rPr lang="de-DE" sz="2800" dirty="0"/>
              <a:t> </a:t>
            </a:r>
            <a:r>
              <a:rPr lang="de-DE" sz="2800" dirty="0" err="1"/>
              <a:t>your</a:t>
            </a:r>
            <a:r>
              <a:rPr lang="de-DE" sz="2800" dirty="0"/>
              <a:t> </a:t>
            </a:r>
            <a:r>
              <a:rPr lang="de-DE" sz="2800" dirty="0" err="1"/>
              <a:t>attention</a:t>
            </a:r>
            <a:r>
              <a:rPr lang="de-DE" sz="28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099481616"/>
      </p:ext>
    </p:extLst>
  </p:cSld>
  <p:clrMapOvr>
    <a:masterClrMapping/>
  </p:clrMapOvr>
</p:sld>
</file>

<file path=ppt/theme/theme1.xml><?xml version="1.0" encoding="utf-8"?>
<a:theme xmlns:a="http://schemas.openxmlformats.org/drawingml/2006/main" name="Aussicht">
  <a:themeElements>
    <a:clrScheme name="Aussicht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Aussicht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sicht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Aussicht</Template>
  <TotalTime>13</TotalTime>
  <Words>239</Words>
  <Application>Microsoft Macintosh PowerPoint</Application>
  <PresentationFormat>Widescreen</PresentationFormat>
  <Paragraphs>34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Arial</vt:lpstr>
      <vt:lpstr>Century Schoolbook</vt:lpstr>
      <vt:lpstr>Wingdings 2</vt:lpstr>
      <vt:lpstr>Aussicht</vt:lpstr>
      <vt:lpstr>BIP - HackYourCoffeemachine</vt:lpstr>
      <vt:lpstr>Akshat Gupta</vt:lpstr>
      <vt:lpstr>Ben Cloos</vt:lpstr>
      <vt:lpstr>Dries Nuttin</vt:lpstr>
      <vt:lpstr>Katharina Jaeger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Katharina Jaeger</dc:creator>
  <cp:lastModifiedBy>Ben Cloos</cp:lastModifiedBy>
  <cp:revision>8</cp:revision>
  <dcterms:created xsi:type="dcterms:W3CDTF">2024-08-19T08:13:54Z</dcterms:created>
  <dcterms:modified xsi:type="dcterms:W3CDTF">2024-08-29T12:05:11Z</dcterms:modified>
</cp:coreProperties>
</file>

<file path=docProps/thumbnail.jpeg>
</file>